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5"/>
  </p:notesMasterIdLst>
  <p:sldIdLst>
    <p:sldId id="256" r:id="rId3"/>
    <p:sldId id="265" r:id="rId4"/>
    <p:sldId id="270" r:id="rId5"/>
    <p:sldId id="260" r:id="rId6"/>
    <p:sldId id="258" r:id="rId7"/>
    <p:sldId id="269" r:id="rId8"/>
    <p:sldId id="262" r:id="rId9"/>
    <p:sldId id="263" r:id="rId10"/>
    <p:sldId id="268" r:id="rId11"/>
    <p:sldId id="259" r:id="rId12"/>
    <p:sldId id="261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9"/>
    <a:srgbClr val="B6D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D7781-37B8-4798-8D41-49505FCB9D6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50C69-12C8-4C4E-A2F1-45459EF37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1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50C69-12C8-4C4E-A2F1-45459EF3722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50C69-12C8-4C4E-A2F1-45459EF3722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6EC4-5268-4F6F-A4B5-99F3401ED6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433BE-80B7-4ECA-ACE8-726E681C73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80206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4DA1E-86C0-4D60-BD2E-CB3EC39C86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DB79-BEC2-4D8F-A153-1DFFD46EDD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8125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325A9-CCB9-4B00-8CFF-2DABA20A60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879C9-B9C3-480F-8308-B9BBB7432B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55102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4AD67-8D09-4F74-BFB8-6758AFF43D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8686-D307-438A-B53C-3E5C618547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95479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CEEDA-F9B4-4BFB-94E7-58C725E3E7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5D645-89E8-4294-9B69-9EB5505AF9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23269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9D96F-2CF5-4C80-A72B-F11872A94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12D3F-3A4F-41F2-A57A-991102C86A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29711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3F99-7150-4CEE-A23A-A25EE80F44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1250C-2969-42C4-9801-140056711D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00670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72C0C-27CB-449D-A184-50416E87D4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75F77-3BB3-44C3-BDE7-F2D45A031A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68732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5A1D-B0F8-4438-B5CD-4EDEF45103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3ACE-77D7-4287-8B13-D73DE7A21D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27468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EEC4-BC34-49FA-B3D9-A54FC8759A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B3EF3-07B6-4807-B6F7-626A4F7BC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87175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D16DE-AA7F-40A4-98E8-BC2589AFDD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909E3-1543-4861-B4F0-57324C199C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25138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ADBA31-56F9-4A72-A090-6CE74B8400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E4984E-5332-4AAE-AA71-9C81777199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4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012" y="116632"/>
            <a:ext cx="8129590" cy="8218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Муниципальное дошкольное образовательное учреждение </a:t>
            </a:r>
            <a:br>
              <a:rPr lang="ru-RU" sz="2000" dirty="0" smtClean="0"/>
            </a:br>
            <a:r>
              <a:rPr lang="ru-RU" sz="2000" dirty="0" smtClean="0"/>
              <a:t>детский сад №62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5672096"/>
            <a:ext cx="2548662" cy="1169551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  <a:alpha val="19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Разработала: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воспитатель 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Громова Анжела Александровна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1681" y="6256872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Тверь </a:t>
            </a:r>
            <a:r>
              <a:rPr lang="ru-RU" b="1" dirty="0" smtClean="0">
                <a:solidFill>
                  <a:schemeClr val="bg1"/>
                </a:solidFill>
              </a:rPr>
              <a:t>2017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717032"/>
            <a:ext cx="8208912" cy="1877437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  <a:alpha val="35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Опыт   работы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«</a:t>
            </a:r>
            <a:r>
              <a:rPr lang="ru-RU" sz="2400" b="1" i="1" dirty="0">
                <a:solidFill>
                  <a:schemeClr val="tx1"/>
                </a:solidFill>
              </a:rPr>
              <a:t>Проектный  метод,                                                                                                       как  эффективное  средство  развития познавательно-исследовательской деятельности  дошкольников  в процессе экологического воспитания»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001708"/>
              </p:ext>
            </p:extLst>
          </p:nvPr>
        </p:nvGraphicFramePr>
        <p:xfrm>
          <a:off x="357158" y="857232"/>
          <a:ext cx="8607330" cy="5786476"/>
        </p:xfrm>
        <a:graphic>
          <a:graphicData uri="http://schemas.openxmlformats.org/drawingml/2006/table">
            <a:tbl>
              <a:tblPr/>
              <a:tblGrid>
                <a:gridCol w="718774"/>
                <a:gridCol w="4071078"/>
                <a:gridCol w="3817478"/>
              </a:tblGrid>
              <a:tr h="7918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6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0" dirty="0">
                          <a:latin typeface="Calibri"/>
                          <a:ea typeface="Times New Roman"/>
                          <a:cs typeface="Times New Roman"/>
                        </a:rPr>
                        <a:t>Дидактические цели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Методические приемы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Показать значение экспериментальной деятельности детей дошкольного возраста в их познавательном развитии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Обзор психолого-педагогических исследований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3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Уточнить определения «Опыт» и «Эксперимент»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Рассмотреть особенности экспериментальной, опытнической деятельности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Создание методической памятки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984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Уточнение определений «Опыт» и «Эксперимент»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984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Выделение основных требований к проведению опытов и экспериментов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Помочь освоить алгоритм подготовки к проведению опытов и экспериментов с детьми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Создание методической памятки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984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Использование ИКТ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23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Формировать практические умения воспитателей составлять конспект опытнической, экспериментальной деятельности, включая методы и приемы, учитывая возрастные особенности детей определенной возрастной группы.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Создание методической памятки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Практическое задание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Использование ИКТ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Домашнее задание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357166"/>
            <a:ext cx="469718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Дидактические цели и план семинара: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5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Задачи</a:t>
            </a:r>
            <a:endParaRPr lang="ru-RU" sz="2800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6" y="861553"/>
            <a:ext cx="871297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/>
                <a:ea typeface="Calibri"/>
              </a:rPr>
              <a:t>       1.Изучить </a:t>
            </a:r>
            <a:r>
              <a:rPr lang="ru-RU" sz="2000" i="1" dirty="0">
                <a:latin typeface="Times New Roman"/>
                <a:ea typeface="Calibri"/>
              </a:rPr>
              <a:t>психолого-педагогические исследования отечественной педагогики и опыт работы воспитателей ДОУ Тверского и других регионов по данной теме.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3526" y="2059614"/>
            <a:ext cx="8712969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2.Определить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критерии уровня 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развития познавательно-исследовательской деятельности  дошкольников  в процессе экологического воспитания средствами проектной деятельности.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85048" y="3218820"/>
            <a:ext cx="8751447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i="1" dirty="0" smtClean="0">
                <a:latin typeface="Times New Roman"/>
                <a:ea typeface="Times New Roman"/>
                <a:cs typeface="Times New Roman"/>
              </a:rPr>
              <a:t>3.Создать 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условия для познавательно-исследовательской деятельности  дошкольников  в процессе экологического воспитания средствами проектной деятельности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289" y="4462626"/>
            <a:ext cx="873220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4.Разработать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краткосрочные детско-взрослые экологические проекты.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23527" y="5079940"/>
            <a:ext cx="8712967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/>
                <a:ea typeface="Calibri"/>
              </a:rPr>
              <a:t>       5</a:t>
            </a:r>
            <a:r>
              <a:rPr lang="ru-RU" sz="2000" i="1" dirty="0">
                <a:latin typeface="Times New Roman"/>
                <a:ea typeface="Calibri"/>
              </a:rPr>
              <a:t>. Создать опыт работы.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10800000" flipV="1">
            <a:off x="323527" y="5715429"/>
            <a:ext cx="8568953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/>
                <a:ea typeface="Calibri"/>
              </a:rPr>
              <a:t>       6</a:t>
            </a:r>
            <a:r>
              <a:rPr lang="ru-RU" sz="2000" i="1" dirty="0">
                <a:latin typeface="Times New Roman"/>
                <a:ea typeface="Calibri"/>
              </a:rPr>
              <a:t>. Обобщить результаты опыта работы на педагогическом совете ДОУ, муниципальном и  региональном уровнях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1" animBg="1"/>
      <p:bldP spid="19459" grpId="0" animBg="1"/>
      <p:bldP spid="19460" grpId="0" animBg="1"/>
      <p:bldP spid="19461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494585"/>
            <a:ext cx="6408712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44" y="598036"/>
            <a:ext cx="63584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"Оставляйте всегда что-то недосказанное, чтобы ребенку захотелось еще и еще раз возвратится к тому, что он узнал"                             </a:t>
            </a:r>
          </a:p>
          <a:p>
            <a:pPr algn="r"/>
            <a:r>
              <a:rPr lang="ru-RU" sz="3200" i="1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Сухомлинский </a:t>
            </a:r>
            <a:r>
              <a:rPr lang="ru-RU" sz="3200" i="1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В.А</a:t>
            </a:r>
            <a:endParaRPr lang="ru-RU" dirty="0"/>
          </a:p>
        </p:txBody>
      </p:sp>
      <p:pic>
        <p:nvPicPr>
          <p:cNvPr id="1026" name="Picture 2" descr="C:\Users\NewEra\Desktop\Новая папка\2421206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4008107" cy="30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64380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Выявленные  проблемы :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864399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1.Экологическая проблема встает сегодня не только как проблема сохранения окружающей среды от загрязнения и других отрицательных влияний хозяйственной деятельности человека на Земле.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14488"/>
            <a:ext cx="864399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2.Анализ программы «Из детства в отрочество», реализуемой в ДОУ № 62 г.Твери указывается на необходимость детского исследования и экспериментирования, но сам процесс не раскрыт.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714620"/>
            <a:ext cx="8715436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3. Дошкольное детство – это начальный этап формирования личности человека. В это же время закладывается позитивное отношение к природе, к «рукотворному миру», к себе и окружающим людям. С другой стороны, происходит интенсивное изменение окружающей жизни, активное проникновение научно-технического прогресса во все сферы, которые диктуют педагогу необходимость выбирать более новые универсальные и эффективные средства экологического воспитания в современных условиях.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857760"/>
            <a:ext cx="87154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4. Результаты  диагностического обследования не удовлетворяли потребностям детей, социальному заказу со стороны родителей.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715016"/>
            <a:ext cx="87154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5.  Недостаточный личный уровень теоретических знаний и практических умений в организации проектной деятельности дошкольников.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5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404664"/>
            <a:ext cx="5328592" cy="2677656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11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Гипотеза </a:t>
            </a:r>
            <a:r>
              <a:rPr lang="ru-RU" sz="1700" dirty="0">
                <a:solidFill>
                  <a:prstClr val="black"/>
                </a:solidFill>
                <a:latin typeface="Times New Roman"/>
                <a:ea typeface="Calibri"/>
              </a:rPr>
              <a:t> моего исследования: </a:t>
            </a:r>
          </a:p>
          <a:p>
            <a:pPr lvl="0" algn="ctr"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/>
                <a:ea typeface="Calibri"/>
              </a:rPr>
              <a:t>процесс развития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</a:rPr>
              <a:t> познавательно-исследовательской экологической деятельности  детей младшего дошкольного возраста  будет проходить успешнее, если использовать проектный метод.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48680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/>
          </a:p>
          <a:p>
            <a:r>
              <a:rPr lang="ru-RU" sz="2800" b="1" i="1" dirty="0" smtClean="0"/>
              <a:t>       Цель: </a:t>
            </a:r>
          </a:p>
          <a:p>
            <a:pPr algn="ctr"/>
            <a:r>
              <a:rPr lang="ru-RU" sz="2800" i="1" dirty="0">
                <a:latin typeface="Times New Roman"/>
                <a:ea typeface="Calibri"/>
              </a:rPr>
              <a:t>повышение уровня </a:t>
            </a:r>
            <a:r>
              <a:rPr lang="ru-RU" sz="2800" i="1" dirty="0">
                <a:latin typeface="Times New Roman"/>
                <a:ea typeface="Times New Roman"/>
              </a:rPr>
              <a:t>развития познавательно-исследовательской деятельности  дошкольников  в процессе экологического воспитания средствами проектной деятельности.</a:t>
            </a:r>
            <a:endParaRPr lang="ru-RU" sz="2800" i="1" dirty="0"/>
          </a:p>
        </p:txBody>
      </p:sp>
      <p:pic>
        <p:nvPicPr>
          <p:cNvPr id="2050" name="Picture 2" descr="C:\Users\NewEra\Desktop\Новая папка\im_20111009233631_89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05064"/>
            <a:ext cx="4633664" cy="23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5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Задачи</a:t>
            </a:r>
            <a:endParaRPr lang="ru-RU" sz="2800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6" y="861553"/>
            <a:ext cx="871297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/>
                <a:ea typeface="Calibri"/>
              </a:rPr>
              <a:t>       1.Изучить </a:t>
            </a:r>
            <a:r>
              <a:rPr lang="ru-RU" sz="2000" i="1" dirty="0">
                <a:latin typeface="Times New Roman"/>
                <a:ea typeface="Calibri"/>
              </a:rPr>
              <a:t>психолого-педагогические исследования отечественной педагогики и опыт работы воспитателей ДОУ Тверского и других регионов по данной теме.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3526" y="2059614"/>
            <a:ext cx="8712969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2.Определить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критерии уровня 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развития познавательно-исследовательской деятельности  дошкольников  в процессе экологического воспитания средствами проектной деятельности.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85048" y="3218820"/>
            <a:ext cx="8751447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i="1" dirty="0" smtClean="0">
                <a:latin typeface="Times New Roman"/>
                <a:ea typeface="Times New Roman"/>
                <a:cs typeface="Times New Roman"/>
              </a:rPr>
              <a:t>3.Создать 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условия для познавательно-исследовательской деятельности  дошкольников  в процессе экологического воспитания средствами проектной деятельности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289" y="4462626"/>
            <a:ext cx="873220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i="1" dirty="0" smtClean="0">
                <a:latin typeface="Times New Roman"/>
                <a:ea typeface="Calibri"/>
                <a:cs typeface="Times New Roman"/>
              </a:rPr>
              <a:t>4.Разработать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краткосрочные детско-взрослые экологические проекты.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23527" y="5079940"/>
            <a:ext cx="8712967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/>
                <a:ea typeface="Calibri"/>
              </a:rPr>
              <a:t>       5</a:t>
            </a:r>
            <a:r>
              <a:rPr lang="ru-RU" sz="2000" i="1" dirty="0">
                <a:latin typeface="Times New Roman"/>
                <a:ea typeface="Calibri"/>
              </a:rPr>
              <a:t>. Создать опыт работы.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10800000" flipV="1">
            <a:off x="323527" y="5715429"/>
            <a:ext cx="8568953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/>
                <a:ea typeface="Calibri"/>
              </a:rPr>
              <a:t>       6</a:t>
            </a:r>
            <a:r>
              <a:rPr lang="ru-RU" sz="2000" i="1" dirty="0">
                <a:latin typeface="Times New Roman"/>
                <a:ea typeface="Calibri"/>
              </a:rPr>
              <a:t>. Обобщить результаты опыта работы на педагогическом совете ДОУ, муниципальном и  региональном уровнях</a:t>
            </a:r>
          </a:p>
        </p:txBody>
      </p:sp>
    </p:spTree>
    <p:extLst>
      <p:ext uri="{BB962C8B-B14F-4D97-AF65-F5344CB8AC3E}">
        <p14:creationId xmlns:p14="http://schemas.microsoft.com/office/powerpoint/2010/main" val="287634279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animBg="1"/>
      <p:bldP spid="19459" grpId="0" animBg="1"/>
      <p:bldP spid="19460" grpId="0" animBg="1"/>
      <p:bldP spid="19461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404664"/>
            <a:ext cx="4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Ожидаемые результаты;</a:t>
            </a:r>
            <a:endParaRPr lang="ru-RU" sz="2800" b="1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1476509"/>
            <a:ext cx="77768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1.Повышение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уровня познавательно-исследовательской экологической деятельности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детей.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2.Повышение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личного уровня  профессиональной компетентности в вопросах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                                                                     познавательно-исследовательской                                              деятельности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детей средствами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                                           проектной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деятельности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проектирование, планирование, диагностика, анализ,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                                    создание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опыта работы).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9" name="Picture 3" descr="C:\Users\NewEra\Desktop\Новая папка\baby0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6952"/>
            <a:ext cx="2309615" cy="32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09413" y="711254"/>
            <a:ext cx="7572428" cy="280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0419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Новизна разработки заключается в создании </a:t>
            </a: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системы работы по познавательному развитию дошкольников в системе экологического воспитания на основе проектов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 в которые входят экологические акции, декады и месячники.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 descr="C:\Users\NewEra\Desktop\Новая папка\xLxMH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85407"/>
            <a:ext cx="2646770" cy="19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ewEra\Desktop\Новая папка\3549330-da9baeec6026d6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85408"/>
            <a:ext cx="2952826" cy="19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Опыты в детском саду - Только новые учебни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85408"/>
            <a:ext cx="2688299" cy="191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00600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Технология создания опыта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работы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400" b="1" i="1" dirty="0">
                <a:latin typeface="Times New Roman"/>
                <a:ea typeface="Calibri"/>
                <a:cs typeface="Times New Roman"/>
              </a:rPr>
              <a:t>I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. Изучение психолого-педагогических исследований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2400" b="1" i="1" dirty="0" smtClean="0">
                <a:latin typeface="Times New Roman"/>
                <a:ea typeface="Calibri"/>
              </a:rPr>
              <a:t>II</a:t>
            </a:r>
            <a:r>
              <a:rPr lang="ru-RU" sz="2400" b="1" i="1" dirty="0" smtClean="0">
                <a:latin typeface="Times New Roman"/>
                <a:ea typeface="Calibri"/>
              </a:rPr>
              <a:t>.Изучение </a:t>
            </a:r>
            <a:r>
              <a:rPr lang="ru-RU" sz="2400" b="1" i="1" dirty="0">
                <a:latin typeface="Times New Roman"/>
                <a:ea typeface="Calibri"/>
              </a:rPr>
              <a:t>опыта работы педагогов ДОУ Тверского и других </a:t>
            </a:r>
            <a:r>
              <a:rPr lang="ru-RU" sz="2400" b="1" i="1" dirty="0" smtClean="0">
                <a:latin typeface="Times New Roman"/>
                <a:ea typeface="Calibri"/>
              </a:rPr>
              <a:t>регионов</a:t>
            </a:r>
          </a:p>
          <a:p>
            <a:pPr algn="just">
              <a:spcAft>
                <a:spcPts val="0"/>
              </a:spcAft>
            </a:pP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III</a:t>
            </a: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.Определение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критериев уровня </a:t>
            </a: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развития познавательно-исследовательской деятельности  дошкольников  в процессе экологического воспитания средствами проектной деятельности.</a:t>
            </a:r>
            <a:endParaRPr lang="ru-RU" sz="2400" i="1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IV</a:t>
            </a:r>
            <a:r>
              <a:rPr lang="ru-RU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.Организация </a:t>
            </a:r>
            <a:r>
              <a:rPr lang="ru-RU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развивающей предметно-пространственной среды в </a:t>
            </a:r>
            <a:r>
              <a:rPr lang="ru-RU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группе</a:t>
            </a:r>
          </a:p>
          <a:p>
            <a:pPr algn="just">
              <a:spcAft>
                <a:spcPts val="0"/>
              </a:spcAft>
            </a:pPr>
            <a:r>
              <a:rPr lang="en-US" sz="2400" b="1" i="1" dirty="0" smtClean="0">
                <a:latin typeface="Times New Roman"/>
                <a:ea typeface="Times New Roman"/>
              </a:rPr>
              <a:t>V</a:t>
            </a:r>
            <a:r>
              <a:rPr lang="ru-RU" sz="2400" b="1" i="1" dirty="0" smtClean="0">
                <a:latin typeface="Times New Roman"/>
                <a:ea typeface="Times New Roman"/>
              </a:rPr>
              <a:t>.Организация </a:t>
            </a:r>
            <a:r>
              <a:rPr lang="ru-RU" sz="2400" b="1" i="1" dirty="0">
                <a:latin typeface="Times New Roman"/>
                <a:ea typeface="Times New Roman"/>
              </a:rPr>
              <a:t>взаимодействия с родителями</a:t>
            </a:r>
            <a:endParaRPr lang="ru-RU" sz="2400" i="1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5031034"/>
      </p:ext>
    </p:extLst>
  </p:cSld>
  <p:clrMapOvr>
    <a:masterClrMapping/>
  </p:clrMapOvr>
  <p:transition advTm="8033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478</TotalTime>
  <Words>638</Words>
  <Application>Microsoft Office PowerPoint</Application>
  <PresentationFormat>Экран (4:3)</PresentationFormat>
  <Paragraphs>71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Исполнительная</vt:lpstr>
      <vt:lpstr>Тема Office</vt:lpstr>
      <vt:lpstr>Муниципальное дошкольное образовательное учреждение  детский сад №62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детский сад №62</dc:title>
  <dc:creator>TOSHIBA</dc:creator>
  <cp:lastModifiedBy>TOSHIBA</cp:lastModifiedBy>
  <cp:revision>28</cp:revision>
  <dcterms:created xsi:type="dcterms:W3CDTF">2015-01-09T16:00:50Z</dcterms:created>
  <dcterms:modified xsi:type="dcterms:W3CDTF">2019-12-18T12:06:59Z</dcterms:modified>
</cp:coreProperties>
</file>