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3" r:id="rId11"/>
    <p:sldId id="264" r:id="rId12"/>
    <p:sldId id="267" r:id="rId13"/>
    <p:sldId id="265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ECD9-92E3-4736-B482-207A69B989FB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CFEF-13DB-413F-971F-88B4757582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75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ECD9-92E3-4736-B482-207A69B989FB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CFEF-13DB-413F-971F-88B4757582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71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ECD9-92E3-4736-B482-207A69B989FB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CFEF-13DB-413F-971F-88B4757582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523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ECD9-92E3-4736-B482-207A69B989FB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CFEF-13DB-413F-971F-88B4757582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75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ECD9-92E3-4736-B482-207A69B989FB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CFEF-13DB-413F-971F-88B4757582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9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ECD9-92E3-4736-B482-207A69B989FB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CFEF-13DB-413F-971F-88B4757582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52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ECD9-92E3-4736-B482-207A69B989FB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CFEF-13DB-413F-971F-88B4757582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50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ECD9-92E3-4736-B482-207A69B989FB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CFEF-13DB-413F-971F-88B4757582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737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ECD9-92E3-4736-B482-207A69B989FB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CFEF-13DB-413F-971F-88B4757582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660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ECD9-92E3-4736-B482-207A69B989FB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CFEF-13DB-413F-971F-88B4757582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98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ECD9-92E3-4736-B482-207A69B989FB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CFEF-13DB-413F-971F-88B4757582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853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8ECD9-92E3-4736-B482-207A69B989FB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4CFEF-13DB-413F-971F-88B4757582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47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upervip.1metodist.ru/#/document/97/503026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www.funnyart.club/uploads/posts/2022-01/thumbs/1642998957_51-www-funnyart-club-p-fon-dlya-prezentatsii-vkr-krasivo-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944"/>
          <a:stretch/>
        </p:blipFill>
        <p:spPr>
          <a:xfrm>
            <a:off x="2586892" y="323850"/>
            <a:ext cx="7018215" cy="608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20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funnyart.club/uploads/posts/2022-01/thumbs/1642998957_51-www-funnyart-club-p-fon-dlya-prezentatsii-vkr-krasivo-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600" y="149225"/>
            <a:ext cx="11087100" cy="638175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1.3. Анализ деятельности по реализации цели и задач блока «Воспитание»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2022-23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уч.г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были поставлены следующие цель и задачи.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600" y="787400"/>
            <a:ext cx="11442700" cy="583247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повышение качества работы по формированию социальных представлений, навыков и умений детей дошкольного возраста через сюжетно-ролевую игру</a:t>
            </a:r>
          </a:p>
          <a:p>
            <a:pPr marL="0" indent="0">
              <a:buNone/>
            </a:pP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Задачи.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Задача, направленная на создание организационно-педагогических условий.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и использовать комплекс организационно-педагогических мероприятий как систему возможностей, предоставляемую детям для их активности и педагогического взаимодействия взрослого и ребёнка в формировании и развитии социальных представлений, навыков и умений средствами сюжетно-ролевой игры.</a:t>
            </a:r>
          </a:p>
          <a:p>
            <a:pPr marL="0" indent="0">
              <a:buNone/>
            </a:pPr>
            <a:r>
              <a:rPr lang="ru-RU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2.Задача, направленная на создание кадровых  условий.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необходимый методический уровень педагогов в планировании, организации и проведении сюжетно-ролевых игр.</a:t>
            </a:r>
          </a:p>
          <a:p>
            <a:pPr marL="0" indent="0">
              <a:buNone/>
            </a:pPr>
            <a:r>
              <a:rPr lang="ru-RU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Задача, направленная на создание методических условий.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Содействовать обогащению педагогического опыта работы с дошкольниками по формированию и развитию социальных представлений, навыков и умений детей дошкольного возраста средствами сюжетно-ролевой игры в соответствии с программными требованиями в системе социально-коммуникативного развития.</a:t>
            </a:r>
          </a:p>
          <a:p>
            <a:pPr marL="0" indent="0">
              <a:buNone/>
            </a:pPr>
            <a:r>
              <a:rPr lang="ru-RU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Задача, направленная на создание материально-технических  условий.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максимальную реализацию образовательного потенциала развивающей предметно-пространственной среды для реализации задач по формированию и развитию социальных представлений, навыков и умений детей дошкольного возраста средствами сюжетно-ролевой игры.</a:t>
            </a:r>
          </a:p>
          <a:p>
            <a:pPr marL="0" indent="0">
              <a:buNone/>
            </a:pPr>
            <a:r>
              <a:rPr lang="ru-RU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Задача, направленная на создание финансовых условий.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расходование средств в соответствии с финансово-хозяйственным планом.</a:t>
            </a:r>
          </a:p>
          <a:p>
            <a:pPr marL="0" indent="0">
              <a:buNone/>
            </a:pPr>
            <a:r>
              <a:rPr lang="ru-RU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Задача, направленная на взаимодействие с родителями.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родителей с задачами и содержанием работы по формированию и развитию социальных представлений, навыков и умений детей дошкольного возраста средствами сюжетно-ролевой игры в ДОУ для координации и согласованности педагогических действий в данном направлении.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работу с родителями в формате партнерского взаимодействия по реализации цели и задач блока «Воспитание».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242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funnyart.club/uploads/posts/2022-01/thumbs/1642998957_51-www-funnyart-club-p-fon-dlya-prezentatsii-vkr-krasivo-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455400" cy="1325563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намеченной цели и поставленных задач способствовали следующие мероприятия.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6100" y="1027906"/>
            <a:ext cx="10807700" cy="4351338"/>
          </a:xfrm>
        </p:spPr>
        <p:txBody>
          <a:bodyPr>
            <a:normAutofit fontScale="40000" lnSpcReduction="20000"/>
          </a:bodyPr>
          <a:lstStyle/>
          <a:p>
            <a:r>
              <a:rPr lang="ru-RU" sz="3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Организационно-педагогические мероприятия:</a:t>
            </a:r>
            <a:endParaRPr lang="ru-RU" sz="3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тематический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(с участием возрастных групп) «Детство-территория игры»;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тематический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«День театра»;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выставка совместных творческих работ детей «Рукотворная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книга-панорама»;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-участие педагогов и дошкольников в муниципальных проектах;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участие педагогов и дошкольников в муниципальных конкурсах.</a:t>
            </a:r>
          </a:p>
          <a:p>
            <a:r>
              <a:rPr lang="ru-RU" sz="3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направленные на повышение квалификации педагогов в межкурсовой период:</a:t>
            </a:r>
            <a:endParaRPr lang="ru-RU" sz="3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консультация «Методические рекомендации по руководству сюжетно-ролевыми играми»;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консультация «Использование маркеров игрового пространства в развитии сюжетно-ролевой игры»;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практический семинар «Формирование навыков межличностного взаимодействия у старших дошкольников в сюжетно-ролевой игре»;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открытые мероприятия: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Органиазция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проведение сюжетно-ролевой игры» в средней группе, в старшей группе, в подготовительной к школе группе;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-выставка маркеров игрового пространства, сделанных своими руками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изучение педагогического опыта «Организация и проведение сюжетно-ролевой игры с детьми 6-7 лет»; «Организация и проведение сюжетно-ролевой игры с детьми 3-4 лет»;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обобщение и распространение педагогического опыта  по темам «Организация и проведение сюжетно-ролевой игры с детьми 6-7 лет»; «Организация и проведение сюжетно-ролевой игры с детьми 3-4 лет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548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www.funnyart.club/uploads/posts/2022-01/thumbs/1642998957_51-www-funnyart-club-p-fon-dlya-prezentatsii-vkr-krasivo-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11124"/>
            <a:ext cx="11963400" cy="6416675"/>
          </a:xfrm>
        </p:spPr>
        <p:txBody>
          <a:bodyPr>
            <a:noAutofit/>
          </a:bodyPr>
          <a:lstStyle/>
          <a:p>
            <a:r>
              <a:rPr lang="ru-RU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работа:</a:t>
            </a:r>
            <a:endParaRPr lang="ru-RU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информационно-аналитической справки по результатам проведения тематического контроля;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информационно-аналитической справки по результатам проведения тематического дня «Детство- территория игры»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методических рекомендаций к проведению выставки маркеров игрового пространства, сделанных своими руками»;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информационно-аналитической справки по результатам проведения выставки маркеров игрового пространства, сделанных своими руками;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методических рекомендаций по подготовке к участию педагогов в муниципальных конкурсах;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методических рекомендаций по подготовке к участию дошкольников в муниципальных конкурсах;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методических материалов к проведению консультации «Методические рекомендации по руководству сюжетно-ролевыми играми»;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методических материалов к проведению консультации «Использование маркеров игрового пространства в развитии сюжетно-ролевой игры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методической памятки к просмотру и анализу открытых мероприятий: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методических  рекомендаций по результатам проведения открытых показов с/р игры с детьми;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плана изучения опытов работы по темам: «Организация и проведение сюжетно-ролевой игры с детьми 6-7 лет»; «Организация и проведение сюжетно-ролевой игры с детьми 3-4 лет»;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собеседование с педагогами по разработке опытов работы;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опытов работы по темам: «Организация и проведение сюжетно-ролевой игры с детьми 6-7 лет»; «Организация и проведение сюжетно-ролевой игры с детьми 3-4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лет; собеседование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педагогами по представлению опытов работы на педагогическом совете;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подготовка методической информации к проведению административно-методических совещаний;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методической памятки к проведению групповых родительских собраний с вопросом в повестке дня «Роль сюжетно-ролевой игры в формировании социальных представлений, навыков и умений у детей дошкольного возраста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17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funnyart.club/uploads/posts/2022-01/thumbs/1642998957_51-www-funnyart-club-p-fon-dlya-prezentatsii-vkr-krasivo-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" y="415924"/>
            <a:ext cx="11760200" cy="6226175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созданию материально-технических условий:</a:t>
            </a:r>
            <a:endParaRPr lang="ru-RU" sz="6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административно-хозяйственное совещание с вопросами в повестке дня по созданию материально-технических условий для реализации цели и задач блока «Воспитание» годового плана;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административно-методическое совещание с вопросами в повестке дня по созданию материально-технических условий для реализации цели и задач блока «Воспитание» годового плана;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групповые совещания по реализации планов совершенствования РППС и по выполнению планов создания РППС (реализация цели и задач блока «Воспитание» и раздела программы «Социально-коммуникативное развитие»);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анализ проблем в создании материально-технических условий обеспечивающих реализацию цели и задач блока «Воспитание» и раздела программы «Социально-коммуникативное развитие»  (по фактическому состоянию на 1 квартал учебного года) (в плане подготовки к административно-методическому совещанию);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-анализ результатов работы по созданию и совершенствованию материально-технических условий (в плане подготовки к административно-методическому совещанию и к педагогическому совету);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приобретение методических и дидактических материалов, пособий, атрибутов для реализации цели и задач блока «Воспитание» и раздела программы «Социально-коммуникативное развитие»;  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приобретение методической и детской познавательной и художественной литературы;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подготовка административно-хозяйственной информации для административно-хозяйственных совещаний.</a:t>
            </a:r>
          </a:p>
          <a:p>
            <a:r>
              <a:rPr lang="ru-RU" sz="6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родителями:</a:t>
            </a:r>
            <a:endParaRPr lang="ru-RU" sz="6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заседание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общесадовского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родительского комитета с вопросами в повестке дня по реализации цели и задач блока «Воспитание» годового плана;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общее родительское собрание с вопросом в повестке дня «Роль сюжетно-ролевой игры в развитии социальных навыков, умений у детей дошкольного возраста»;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групповые родительские собрания с вопросом в повестке дня «Задачи, содержание и состояние работы по развитию сюжетно-ролевой игры»; </a:t>
            </a:r>
            <a:endParaRPr lang="ru-RU" sz="6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приобщение родителей к пополнению РППС для организации сюжетно-ролевых игр;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приобщение родителей к участию в организационно-педагогических мероприятиях  по блоку «Воспитание» годового плана ОУ.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225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funnyart.club/uploads/posts/2022-01/thumbs/1642998957_51-www-funnyart-club-p-fon-dlya-prezentatsii-vkr-krasivo-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5175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1.4.Анализ деятельности по реализации цели и задач блока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 и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здоровье»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2022-2023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уч.г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были поставлены следующая цель и задачи: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000" y="885824"/>
            <a:ext cx="11442700" cy="566737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Совершенствовать систему использования нетрадиционных технологий и оборудования в физическом воспитании дошкольников с целью обогащения их двигательной сферы.</a:t>
            </a:r>
          </a:p>
          <a:p>
            <a:pPr marL="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Задачи.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Задача, направленная на создание организационно-педагогических условий.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достижению  эффективности и результативности работы по реализации цели блока «Физическое развитие и здоровье» через активизацию участия педагогов и детей разных возрастных групп в организационно-педагогических мероприятиях.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Задача, направленная на создание кадровых  условий.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работу по повышению уровня знаний о специфике организации физкультурно-оздоровительной деятельности ДОУ, программных задач и методики работы по образовательной области «Физическое развитие».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Создание методических условий.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Включить в систему методической работы мероприятия, направленные на освоение педагогами показателей эффективности и результативности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двигательной активности детей дошкольного возраста.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Задача, направленная на создание материально-технических  условий.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условия в образовательной среде ДОУ и в РППС разных возрастных групп, способствующие достижению эффективности и результативности работы по развитию двигательной активности детей дошкольного возраста через использование нетрадиционного оборудования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Задача, направленная на создание финансовых условий.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расходование средств в соответствии с финансово-хозяйственным планом.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Задача, направленная на взаимодействие с родителями.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условия для взаимодействия ДОУ и родителей, способствующие достижению эффективности и результативности работы по физическому развитию двигательной активности детей дошкольного возраста через использование нетрадиционных технологий и оборудования.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5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funnyart.club/uploads/posts/2022-01/thumbs/1642998957_51-www-funnyart-club-p-fon-dlya-prezentatsii-vkr-krasivo-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187325"/>
            <a:ext cx="11201400" cy="600075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намеченной цели и поставленных задач способствовали следующие мероприятия.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450" y="787400"/>
            <a:ext cx="11341100" cy="5718175"/>
          </a:xfrm>
        </p:spPr>
        <p:txBody>
          <a:bodyPr>
            <a:normAutofit fontScale="25000" lnSpcReduction="20000"/>
          </a:bodyPr>
          <a:lstStyle/>
          <a:p>
            <a:r>
              <a:rPr lang="ru-RU" sz="6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Организационно-педагогические мероприятия:</a:t>
            </a:r>
            <a:endParaRPr lang="ru-RU" sz="6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спортивное развлечение «Осенние старты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«Мы спортсмены»</a:t>
            </a:r>
          </a:p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спортивный праздник «День здоровья» старший дошкольной возраст;</a:t>
            </a:r>
          </a:p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спортивное развлечение «Айболит в гостях у ребят» младший дошкольный возраст;</a:t>
            </a:r>
          </a:p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спортивное развлечение «Юные физкультурники» средний дошкольный возраст.</a:t>
            </a:r>
          </a:p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спортивно-познавательные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-игры;</a:t>
            </a:r>
          </a:p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спортивные развлечения «Зимние забавы»</a:t>
            </a:r>
          </a:p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спортивное развлечение «Военные учения»</a:t>
            </a:r>
          </a:p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спортивный праздник «Юные защитники Отечества»</a:t>
            </a:r>
          </a:p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смотр- конкурс «Лучшая дидактическая игра по ЗОЖ».</a:t>
            </a:r>
          </a:p>
          <a:p>
            <a:r>
              <a:rPr lang="ru-RU" sz="6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направленные на повышение квалификации педагогов в межкурсовой период:</a:t>
            </a:r>
            <a:endParaRPr lang="ru-RU" sz="6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дискуссия «Эффективность использования игровых технологий в формировании здорового образа жизни дошкольников»;</a:t>
            </a:r>
          </a:p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семинар «Формирование здорового образа жизни в условиях детского сада и семьи»;</a:t>
            </a:r>
          </a:p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-семинар – практикум «Эффективные формы физкультурно-оздоровительной работы в ДОУ»;</a:t>
            </a:r>
          </a:p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открытые просмотры занятий по физическому развитию в средней, старшей и подготовительной группах;</a:t>
            </a:r>
          </a:p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методическое задание «Составление плана проведения спортивных мероприятий на квартал в соответствии с возрастом», участники воспитатели всех групп;;</a:t>
            </a:r>
          </a:p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методическое задание «Подготовка перспективного плана проведения подвижных игр на квартал в соответствии с возрастом», участники воспитатели всех групп;</a:t>
            </a:r>
          </a:p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обобщение опытов работы   по темам: «Развитие двигательной активности детей старшего дошкольного возраста через спортивные игры  и упражнения», «Развитие двигательной активности детей старшего дошкольного возраста через упражнения с мячом», «Взаимодействие детского сада и семьи в физическом  развитии дошкольников», «Влияние музыкально-ритмических игр на физическое развитие дошкольников».</a:t>
            </a:r>
          </a:p>
          <a:p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072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funnyart.club/uploads/posts/2022-01/thumbs/1642998957_51-www-funnyart-club-p-fon-dlya-prezentatsii-vkr-krasivo-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8500" y="415924"/>
            <a:ext cx="11303000" cy="6137275"/>
          </a:xfrm>
        </p:spPr>
        <p:txBody>
          <a:bodyPr>
            <a:normAutofit fontScale="40000" lnSpcReduction="20000"/>
          </a:bodyPr>
          <a:lstStyle/>
          <a:p>
            <a:r>
              <a:rPr lang="ru-RU" sz="4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работа:</a:t>
            </a:r>
            <a:endParaRPr lang="ru-RU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положения, плана проведения спортивного праздника «День здоровья!»;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информационно-аналитической справки по результатам работы по организации и проведению спортивного праздника «День здоровья»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сценариев, методических рекомендаций к проведению  спортивно-познавательных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-игр и развлечений;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информационно-аналитической справки по результатам работы по организации и проведению спортивно-познавательных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-игр и развлечений;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-составление методических рекомендаций к проведению смотра-конкурса на лучшую дидактическую игру по ЗОЖ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информационно-аналитической справки по результатам смотра-конкурса на лучшую дидактическую игру по ЗОЖ;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подготовка плана проведения, методических материалов для проведения семинаров;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методической памятки к открытым просмотрам.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плана изучения и обобщения опытов работы, методических рекомендаций к обобщению  опытов работы по темам: «Развитие двигательной активности детей старшего дошкольного возраста через спортивные игры  и упражнения», «Развитие двигательной активности детей старшего дошкольного возраста через упражнения с мячом», «Взаимодействие детского сада и семьи в физическом  развитии дошкольников», «Влияние музыкально-ритмических игр на физическое развитие дошкольников».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собеседование с педагогами по разработке опыта работы  по темам: «Развитие двигательной активности детей старшего дошкольного возраста через спортивные игры  и упражнения», «Развитие двигательной активности детей старшего дошкольного возраста через упражнения с мячом», «Взаимодействие детского сада и семьи в физическом  развитии дошкольников», «Влияние музыкально-ритмических игр на физическое развитие дошкольников».- составление информационно-аналитической справки по результатам работы по организации и проведению анкетирования родителей по теме «Формирование здорового образа жизни дошкольников»;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подготовка методической информации к проведению административно-методических совещаний;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подготовка материалов выступления на общем родительском собрании.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46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funnyart.club/uploads/posts/2022-01/thumbs/1642998957_51-www-funnyart-club-p-fon-dlya-prezentatsii-vkr-krasivo-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700" y="441324"/>
            <a:ext cx="11430000" cy="6124575"/>
          </a:xfrm>
        </p:spPr>
        <p:txBody>
          <a:bodyPr>
            <a:normAutofit/>
          </a:bodyPr>
          <a:lstStyle/>
          <a:p>
            <a:r>
              <a:rPr lang="ru-RU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созданию материально-технических условий:</a:t>
            </a:r>
            <a:endParaRPr lang="ru-RU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административно-хозяйственное совещание по вопросам оснащения образовательного процесса (образовательная область «Физическое развитие»);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административно-методическое совещание по вопросам оснащения образовательного процесса (образовательная область «Физическое развитие»);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подготовка информационно-аналитических материалов к административно-методическому совещанию (сентябрь, март): методических материалов, административно-хозяйственных материалов;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анализ состояния развивающей предметно-пространственной среды по организации двигательной деятельности детей в зале, группах и на участках (основные виды движений) и по формированию здорового образа жизни у детей разных возрастных групп;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приобретение атрибутов, материалов и оборудования для обучения дошкольников основным видам движений и организации подвижных игр;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подготовка административно-хозяйственной информации для административно-хозяйственных совещаний.</a:t>
            </a:r>
          </a:p>
          <a:p>
            <a:r>
              <a:rPr lang="ru-RU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</a:t>
            </a:r>
            <a:endParaRPr lang="ru-RU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общее родительское собрание «Взаимодействие ДОУ и семьи по сохранению и укреплению здоровья детей и их физического развития»;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анкетирование родителей по теме «Формирование здорового образа жизни дошкольников»;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открытые мероприятия с использованием игровых технологий по формированию у дошкольников здорового образа жизни;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40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funnyart.club/uploads/posts/2022-01/thumbs/1642998957_51-www-funnyart-club-p-fon-dlya-prezentatsii-vkr-krasivo-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0675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Анализ деятельности по наставничеству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2022-23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уч.г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стояли цель и задачи: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809624"/>
            <a:ext cx="11836400" cy="588327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повышения профессионального уровня молодых педагогов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1.Организовать взаимодействие педагога(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)-наставника(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 молодым(и) педагогом (педагогами) по повышению их уровня профессиональной подготовки.</a:t>
            </a:r>
          </a:p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2.Повысить качество административно-методического управления деятельностью педагог(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)-наставника(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 взаимодействию с молодым(и) педагогом (педагогами).</a:t>
            </a:r>
          </a:p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3.Обеспечить методическое сопровождение деятельности  педагога(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)-наставника(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 взаимодействию с молодым(и) педагогом (педагогами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ru-RU" sz="4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4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цели и задач были проведены мероприятия:</a:t>
            </a:r>
          </a:p>
          <a:p>
            <a:pPr marL="0" indent="0">
              <a:buNone/>
            </a:pP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административно-методическое совещание (вопрос в повестке дня – «Организация работы по наставничеству в 2022-23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уч.г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.»);</a:t>
            </a:r>
          </a:p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-издание приказа об организации работы по наставничеству в 2022-23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уч.г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семинар-совещание с педагогами-наставниками;</a:t>
            </a:r>
          </a:p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планов работы педагогов-наставников с молодыми педагогами;</a:t>
            </a:r>
          </a:p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утверждение планов работы педагогов-наставников с молодыми педагогами;</a:t>
            </a:r>
          </a:p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консультации для педагогов-наставников по темам «Документация педагогов-наставников», «Организация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взаимопосещений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системе работы по наставничеству», «Подготовка представления опыта работы по наставничеству на педагогическом совете»;</a:t>
            </a:r>
          </a:p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консультации для молодых педагогов по темам «Приемы работы с программными и методическими источниками», «Использование циклограмм наблюдений и анализа мероприятий с детьми, проводимых педагогом-наставником», «Самоанализ проблем в педагогической деятельности», «Подготовка к открытым мероприятиям;</a:t>
            </a:r>
          </a:p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-собеседование с педагогами-наставниками по теме «Анализ проблем в деятельности молодых педагогов и пути их решения»;</a:t>
            </a:r>
          </a:p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собеседование с педагогами-наставниками по выполнению планов работы педагогов-наставников с молодыми педагогами (в плане подготовки информации на административно-методические совещания);</a:t>
            </a:r>
          </a:p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обобщение опыта работы по наставничеству (педагогический совет);</a:t>
            </a:r>
          </a:p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рекомендаций к последующей деятельности.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486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www.funnyart.club/uploads/posts/2022-01/thumbs/1642998957_51-www-funnyart-club-p-fon-dlya-prezentatsii-vkr-krasivo-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11275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приоритетными направлениями деятельности управления образования Администрации города Твери, на основании анализа деятельности ДОУ, выявленных проблем и достигнутых результатов деятельности  ДОУ за 2022-23 учебный год коллектив ДОУ определяет следующие цели и задачи на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2023-2024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год.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«Внедрение федеральной образовательной программы дошкольного образования»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обеспечения эффективного внедрения федеральной образовательной программы дошкольного образования (далее – ФОП ДО) в образовательный процесс ОУ.</a:t>
            </a:r>
          </a:p>
          <a:p>
            <a:pPr marL="0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1.Создать оптимальные условия для организационно-управленческого обеспечения внедрения ФОП ДО.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2.Создать оптимальные условия для нормативно-правового обеспечения внедрения ФОП ДО.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Создать оптимальные условия для кадрового обеспечения внедрения ФОП ДО.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Создать оптимальные условия для материально-технического обеспечения внедрения ФОП ДО.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Создать оптимальные условия для финансового обеспечения внедрения ФОП ДО.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Создать оптимальные условия для информационного обеспечения внедрения ФОП ДО.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256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funnyart.club/uploads/posts/2022-01/thumbs/1642998957_51-www-funnyart-club-p-fon-dlya-prezentatsii-vkr-krasivo-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423863"/>
            <a:ext cx="9144000" cy="2387600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ДОУ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детский сад № 62 расположено по адресу: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Юр. и факт. адрес: город Тверь, проспект Чайковского, дом 6 корпус 5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телефон/факс (4822) 34-31-20;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e-mail: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ds62@detsad.tver.ru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сайта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 ds62 detsad.tver.ru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0100" y="2674938"/>
            <a:ext cx="11112500" cy="390366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Функции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полномочия Учредителя детского сада осуществляет Администрация города Твери в лице управления образования Администрации города Твери.</a:t>
            </a:r>
          </a:p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ДОУ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свою образовательную, правовую и хозяйственную деятельность в соответствии с Конституцией Российской Федерации, Конвенцией о правах ребенка, Законом Российской Федерации «Об образовании»,  Приказом Министерства образования и науки Российской Федерации от 17 октября 2013 г. N 1155 "Об утверждении федерального государственного образовательного стандарта дошкольного образования", Постановлением Главного государственного санитарного врача Российской Федерации от 22.07.2013г. «Об утверждении СанПиН 2.4.1.3049-13 «Санитарно-эпидемиологические требования к устройству, содержанию и организации режима работы дошкольных образовательных организаций», ведомственными нормативными актами, договором между Учредителем и ДОУ, уставом ДОУ, нормативно-правовыми актами органов местного самоуправления и локальными правовыми актами ДОУ.</a:t>
            </a:r>
          </a:p>
          <a:p>
            <a:pPr algn="l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Устав МБДОУ согласован с заместителем главы города Л.Н. Огиенко, утвержден: приказом начальника управления образования администрации города Твери № 702 от 18.06. 2015 года Н.А.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Афониной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Действие лицензии на право образовательной деятельности регистрационный   № 578 от «09 октября 2015 года», срок действия лицензии: бессрочно, лицензия представлена на основании решения приказа Министерства образования Тверской области от 09 октября 2015 года № 578 серия 69 Л01 № 0001489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9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funnyart.club/uploads/posts/2022-01/thumbs/1642998957_51-www-funnyart-club-p-fon-dlya-prezentatsii-vkr-krasivo-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«Обучение»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повышение качества работы по развитию звуковой культуры речи детей дошкольного возраста через использование методических рекомендаций Ушаковой О.С.,  Артюховой И.С. в условиях реализации федеральной образовательной программы дошкольного образования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2088"/>
            <a:ext cx="10515600" cy="523081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Задача, направленная на создание организационно-педагогических условий.</a:t>
            </a: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возможности культурных практик в системе речевого развития детей дошкольного возраста для реализации цели и задач блока «Обучение» годового плана.</a:t>
            </a:r>
          </a:p>
          <a:p>
            <a:pPr marL="0" indent="0">
              <a:buNone/>
            </a:pPr>
            <a:r>
              <a:rPr lang="ru-RU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2.Задача, направленная на создание кадровых  условий.</a:t>
            </a: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уровень профессиональной компетенции педагогов в использовании традиционных и освоении инновационных технологий и методик по формированию звуковой культуры речи детей дошкольного возраста в условиях реализации федеральной образовательной программы дошкольного образования. </a:t>
            </a:r>
          </a:p>
          <a:p>
            <a:pPr marL="0" indent="0">
              <a:buNone/>
            </a:pPr>
            <a:r>
              <a:rPr lang="ru-RU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Задача, направленная на создание методических условий.</a:t>
            </a: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Осуществить методическое руководство деятельностью  педагогов ДОУ по реализации поставленных цели и задач по формированию звуковой культуры речи детей дошкольного возраста в соответствии с требованиями федеральной образовательной программы дошкольного образования и с учетом профессиональных потребностей педагогов.</a:t>
            </a:r>
          </a:p>
          <a:p>
            <a:pPr marL="0" indent="0">
              <a:buNone/>
            </a:pPr>
            <a:r>
              <a:rPr lang="ru-RU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Задача, направленная на создание материально-технических  условий.</a:t>
            </a: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необходимую материально-техническую базу деятельности ДОУ по реализации поставленных цели и задач в условиях реализации федеральной образовательной программы дошкольного образования. </a:t>
            </a:r>
          </a:p>
          <a:p>
            <a:pPr marL="0" indent="0">
              <a:buNone/>
            </a:pPr>
            <a:r>
              <a:rPr lang="ru-RU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Задача, направленная на создание финансовых условий.</a:t>
            </a: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расходование средств в соответствии с финансово-хозяйственным планом.</a:t>
            </a:r>
          </a:p>
          <a:p>
            <a:pPr marL="0" indent="0">
              <a:buNone/>
            </a:pPr>
            <a:r>
              <a:rPr lang="ru-RU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Задача, направленная на взаимодействие с родителями.</a:t>
            </a: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единство подходов к развитию звуковой культуры речи детей дошкольного возраста в условиях ДОУ через повышение компетентности родителей в вопросах развития речи детей.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965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funnyart.club/uploads/posts/2022-01/thumbs/1642998957_51-www-funnyart-club-p-fon-dlya-prezentatsii-vkr-krasivo-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9800" y="365125"/>
            <a:ext cx="10414000" cy="1325563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«Воспитание»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работы по формированию ценностного отношения детей дошкольного возраста к труду,  трудолюбию и приобщению их к труду в условиях реализации федеральной образовательной программы дошкольного образования.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9800" y="1457324"/>
            <a:ext cx="10515600" cy="526097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Задача, направленная на создание организационно-педагогических условий.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приобретению детьми знаний и опыта социально значимых дел в системе трудового воспитания  в условиях реализации рабочей программы федеральной образовательной программы дошкольного образования через создание и реализацию организационно-педагогических мероприятий.</a:t>
            </a:r>
          </a:p>
          <a:p>
            <a:pPr marL="0" indent="0">
              <a:buNone/>
            </a:pP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2.Задача, направленная на создание кадровых  условий.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Мотивировать педагогов на осознание и реализацию развивающей функции трудового воспитания дошкольников.</a:t>
            </a:r>
          </a:p>
          <a:p>
            <a:pPr marL="0" indent="0">
              <a:buNone/>
            </a:pP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Задача, направленная на создание методических условий.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Осуществить методическое руководство деятельностью  педагогов ДОУ по созданию воспитывающей среды в группах, способствующей реализации цели и задач блока «Воспитание» годового плана.</a:t>
            </a:r>
          </a:p>
          <a:p>
            <a:pPr marL="0" indent="0">
              <a:buNone/>
            </a:pP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Задача, направленная на создание материально-технических  условий.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Достичь соответствия материально-технической базы требованиям федеральной образовательной программы дошкольного образования с учетом реальных возможностей ОУ.</a:t>
            </a:r>
          </a:p>
          <a:p>
            <a:pPr marL="0" indent="0">
              <a:buNone/>
            </a:pP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Задача, направленная на создание финансовых условий.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расходование средств в соответствии с финансово-хозяйственным планом.</a:t>
            </a:r>
          </a:p>
          <a:p>
            <a:pPr marL="0" indent="0">
              <a:buNone/>
            </a:pP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Задача, направленная на взаимодействие с родителями.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работу с родителями в формате партнерского взаимодействия по реализации цели и задач блока «Воспитание» годового плана.</a:t>
            </a:r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801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funnyart.club/uploads/posts/2022-01/thumbs/1642998957_51-www-funnyart-club-p-fon-dlya-prezentatsii-vkr-krasivo-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«Физическое развитие и здоровье»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повышение качества работы по обогащению двигательного опыта детей дошкольного возраста через использование методических рекомендаций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Пензулаевой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Л.И. в условиях реализации федеральной образовательной программы дошкольного образования.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24000"/>
            <a:ext cx="10782300" cy="510539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Задачи.</a:t>
            </a:r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1.Задача, направленная на создание организационно-педагогических условий.</a:t>
            </a: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и реализовать систему организационно-педагогических мероприятий как педагогическое условие обогащения двигательного опыта детей дошкольного возраста в соответствии с требованиями федеральной образовательной программы дошкольного образования.</a:t>
            </a:r>
          </a:p>
          <a:p>
            <a:pPr marL="0" indent="0">
              <a:buNone/>
            </a:pPr>
            <a:r>
              <a:rPr lang="ru-RU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Задача, направленная на создание кадровых  условий.</a:t>
            </a: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теоретическое и практическое освоение педагогами методических рекомендаций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Пензулаевой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Л.И. в условиях реализации федеральной образовательной программы дошкольного образования.</a:t>
            </a:r>
          </a:p>
          <a:p>
            <a:pPr marL="0" indent="0">
              <a:buNone/>
            </a:pPr>
            <a:r>
              <a:rPr lang="ru-RU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Задача, направленная на создание методических условий.</a:t>
            </a: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эффективное и результативное методическое сопровождение деятельности педагогов по освоению педагогами методических рекомендаций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Пензулаевой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Л.И. в условиях реализации федеральной образовательной программы дошкольного образования.</a:t>
            </a:r>
          </a:p>
          <a:p>
            <a:pPr marL="0" indent="0">
              <a:buNone/>
            </a:pPr>
            <a:r>
              <a:rPr lang="ru-RU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Задача, направленная на создание материально-технических  условий.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Достичь соответствия материально-технической базы требованиям федеральной образовательной программы дошкольного образования с учетом реальных возможностей ОУ.</a:t>
            </a:r>
          </a:p>
          <a:p>
            <a:pPr marL="0" indent="0">
              <a:buNone/>
            </a:pP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Задача, направленная на создание финансовых условий.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расходование средств в соответствии с финансово-хозяйственным планом.</a:t>
            </a:r>
          </a:p>
          <a:p>
            <a:pPr marL="0" indent="0">
              <a:buNone/>
            </a:pP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Задача, направленная на взаимодействие с родителями.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целенаправленное взаимодействие с родителями в соответствии с требованиями федеральной образовательной программы дошкольного образования: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приобщению детей к двигательным ценностям, представленных в специальных видах двигательной деятельности;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в создании условий, способствующих саморазвитию личности на основе выявления интересов, склонностей, способностей детей к двигательной деятельности в условиях семьи и образовательном пространстве ДОУ.</a:t>
            </a:r>
          </a:p>
          <a:p>
            <a:pPr marL="0" indent="0">
              <a:buNone/>
            </a:pP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20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www.funnyart.club/uploads/posts/2022-01/thumbs/1642998957_51-www-funnyart-club-p-fon-dlya-prezentatsii-vkr-krasivo-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2022 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 году функционировали 8 возрастных групп. В 2022-23 учебном году контингент воспитанников формировался в соответствии с уставом ДОУ и возрастом детей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76600" y="1438685"/>
            <a:ext cx="6096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Таблица 1</a:t>
            </a:r>
            <a:endParaRPr lang="ru-RU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Возрастные группы и их наполняемость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372355"/>
              </p:ext>
            </p:extLst>
          </p:nvPr>
        </p:nvGraphicFramePr>
        <p:xfrm>
          <a:off x="1384300" y="2260596"/>
          <a:ext cx="9588500" cy="397369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937010">
                  <a:extLst>
                    <a:ext uri="{9D8B030D-6E8A-4147-A177-3AD203B41FA5}">
                      <a16:colId xmlns:a16="http://schemas.microsoft.com/office/drawing/2014/main" val="25874729"/>
                    </a:ext>
                  </a:extLst>
                </a:gridCol>
                <a:gridCol w="2325244">
                  <a:extLst>
                    <a:ext uri="{9D8B030D-6E8A-4147-A177-3AD203B41FA5}">
                      <a16:colId xmlns:a16="http://schemas.microsoft.com/office/drawing/2014/main" val="128096411"/>
                    </a:ext>
                  </a:extLst>
                </a:gridCol>
                <a:gridCol w="2326246">
                  <a:extLst>
                    <a:ext uri="{9D8B030D-6E8A-4147-A177-3AD203B41FA5}">
                      <a16:colId xmlns:a16="http://schemas.microsoft.com/office/drawing/2014/main" val="393280946"/>
                    </a:ext>
                  </a:extLst>
                </a:gridCol>
              </a:tblGrid>
              <a:tr h="443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Возрастные группы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групп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детей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850054"/>
                  </a:ext>
                </a:extLst>
              </a:tr>
              <a:tr h="443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ГРВ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30982"/>
                  </a:ext>
                </a:extLst>
              </a:tr>
              <a:tr h="443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младшая группа 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489693"/>
                  </a:ext>
                </a:extLst>
              </a:tr>
              <a:tr h="443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младшая группа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562888"/>
                  </a:ext>
                </a:extLst>
              </a:tr>
              <a:tr h="443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группа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054282"/>
                  </a:ext>
                </a:extLst>
              </a:tr>
              <a:tr h="443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Старшая группа 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27/28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38411"/>
                  </a:ext>
                </a:extLst>
              </a:tr>
              <a:tr h="443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Подготовительная к школе группа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466970"/>
                  </a:ext>
                </a:extLst>
              </a:tr>
              <a:tr h="4289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кратковременного пребывания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889283"/>
                  </a:ext>
                </a:extLst>
              </a:tr>
              <a:tr h="443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677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29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funnyart.club/uploads/posts/2022-01/thumbs/1642998957_51-www-funnyart-club-p-fon-dlya-prezentatsii-vkr-krasivo-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5500" y="377824"/>
            <a:ext cx="10515600" cy="588327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ДОУ  работало в режиме, установленном учредителем, исходя из потребностей семьи и возможности бюджетного финансирования ДОУ. 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2022-23 уч. г.  ДОУ полностью укомплектовано педагогическими кадрами.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– Лукаш Вера Петровна, имеет высшее педагогическое образование, педагогический стаж работы 36 лет, стаж работы в должности заведующего ДОУ 18 лет.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заведующего по АХР –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Маклакова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 Викторовна, имеет     незаконченное высшее образование, стаж работы в должности   15 лет.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 –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Вязовская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Жанна Геннадьевна, имеет высшее педагогическое образование, педагогический стаж работы 30 лет, стаж работы в должности старшего воспитателя ДОУ   8 лет.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сестра – Михайлова Гайане Ивановна, имеет среднее специальное образование, стаж работы 49 лет, стаж работы в должности медицинской сестры ДОУ  47 лет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Медицинское обслуживание осуществляет врач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Алтунина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Наталья Васильевна (договор с ГБУЗ ДГКБ № 1).</a:t>
            </a:r>
          </a:p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Количественный состав педагогического коллектива: 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 – 1; 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 –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14;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 руководитель – 1;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–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педагогов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315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funnyart.club/uploads/posts/2022-01/thumbs/1642998957_51-www-funnyart-club-p-fon-dlya-prezentatsii-vkr-krasivo-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593725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0" indent="0" algn="r"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ДОУ  на 2023-24 учебный год разработан с учетом:</a:t>
            </a: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 «О внесении изменений в Федеральный закон «Об образовании в Российской Федерации» от 24.09.2022 № 371-ФЗ, ст.1  Федерального закона "Об обязательных требованиях в Российской Федерации";</a:t>
            </a: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ФГОС ДО (приказ Министерства просвещения РФ от 08.11.2023 №955);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едеральной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образования (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приказ Министерства просвещения РФ от 25.11.2022 № 1028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42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funnyart.club/uploads/posts/2022-01/thumbs/1642998957_51-www-funnyart-club-p-fon-dlya-prezentatsii-vkr-krasivo-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700" y="365125"/>
            <a:ext cx="10960100" cy="6264275"/>
          </a:xfrm>
        </p:spPr>
        <p:txBody>
          <a:bodyPr>
            <a:normAutofit fontScale="90000"/>
          </a:bodyPr>
          <a:lstStyle/>
          <a:p>
            <a:r>
              <a:rPr lang="ru-RU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2022-2023 </a:t>
            </a:r>
            <a:r>
              <a:rPr lang="ru-RU" sz="27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уч.г</a:t>
            </a:r>
            <a:r>
              <a:rPr lang="ru-RU" sz="2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были поставлены следующие цель и задачи.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1.2. Анализ деятельности по реализации цели и задач блока «Обучение»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повышение качества работы по формированию математических представлений у детей дошкольного возраста через использование "STEAM"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Задача, направленная на создание организационно-педагогических условий.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нацеленность организационно-педагогических мероприятий на инициативы и интересы детей дошкольного возраста, воспитанников ДОУ.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2.Задача, направленная на создание кадровых  условий.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уровень профессиональной компетенции педагогов в реализации задач по формированию математических представлений детей через конструктивное сотрудничество и стабилизацию теоретических знаний и практических умений.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Задача, направленная на создание методических условий.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необходимое методическое сопровождение деятельности педагогов по реализации задач по формированию математических представлений у детей дошкольного возраста через использование "STEAM" технологии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Задача, направленная на создание материально-технических  условий.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Оснастить центры активности (центры   занимательной математики, мелкой моторики) в возрастных группах, исходя из реальных условий ДОУ и в соответствии с возрастными особенностями детей.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Задача, направленная на создание финансовых условий.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расходование средств в соответствии с финансово-хозяйственным планом.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Задача, направленная на взаимодействие с родителями.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максимальное участие родителей в реализации задач по формированию математических представлений у детей дошкольного возраста через использование "STEAM" технологии в образовательном процессе ДОУ и в семье.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152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funnyart.club/uploads/posts/2022-01/thumbs/1642998957_51-www-funnyart-club-p-fon-dlya-prezentatsii-vkr-krasivo-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700" y="260349"/>
            <a:ext cx="11353800" cy="42545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намеченной цели и поставленных задач способствовали следующие мероприятия.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700" y="822324"/>
            <a:ext cx="11074400" cy="5934076"/>
          </a:xfrm>
        </p:spPr>
        <p:txBody>
          <a:bodyPr>
            <a:normAutofit fontScale="47500" lnSpcReduction="20000"/>
          </a:bodyPr>
          <a:lstStyle/>
          <a:p>
            <a:r>
              <a:rPr lang="ru-RU" sz="3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Организационно-педагогические </a:t>
            </a:r>
            <a:r>
              <a:rPr lang="ru-RU" sz="3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мероприятия:</a:t>
            </a:r>
            <a:endParaRPr lang="ru-RU" sz="3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-познавательная викторина «В мире животных», Удивительный мир птиц» с математическими заданиями («Назови сколько», собери животного из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Колумбова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Яйца»  и  собери птицу из «кубиков Никитина»)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математическая викторина «Путешествие в страну Математики» у детей старшего дошкольного возраста;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-смотр –конкурс «Лучший занимательный уголок математики»;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участие педагогов и дошкольников в муниципальных конкурсах.</a:t>
            </a:r>
          </a:p>
          <a:p>
            <a:r>
              <a:rPr lang="ru-RU" sz="3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направленные на повышение квалификации педагогов в межкурсовой период:</a:t>
            </a:r>
            <a:endParaRPr lang="ru-RU" sz="3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консультация для педагогов «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STEAM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-образование детей дошкольного возраста».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изучение опыта работы по теме «Использование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Lego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конструирования для формирования математических представлений»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изучение опыта работы по теме «Использование блоков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Дьенеша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палочек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Кьюзинера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математического развития дошкольников»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консультация «Создание центров занимательной математики в соответствии с рекомендациями авторов инновационной программы «От рождения до школы»»;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мастер –класс по использованию «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STEAM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оборудования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-консультация «Создание условий для применения «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STEAM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технологии в дошкольном образовании»;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открытый просмотр совместной деятельности в старшей группе «Ознакомление с геометрическими фигурами средствами «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STEAM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технологии» , (воспитатель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Вязовская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Ж.Г.);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открытый просмотр занятия по конструированию (плоскостное) в подготовительной к школе группе «Использование «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STEAM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оборудования на занятиях по конструированию», (воспитатель Быстрова И.А.);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открытый показ занятия по математическому развитию в подготовительной группе (воспитатель Ильина А.А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.), открытый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 занятия по математическому развитию в старшей «а» группе (воспитатель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Гомаз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О.С..)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семинар –практикум «Применение «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STEAM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технологии» в дошкольном образовании»;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funnyart.club/uploads/posts/2022-01/thumbs/1642998957_51-www-funnyart-club-p-fon-dlya-prezentatsii-vkr-krasivo-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600" y="466724"/>
            <a:ext cx="10883900" cy="6175375"/>
          </a:xfrm>
        </p:spPr>
        <p:txBody>
          <a:bodyPr>
            <a:normAutofit fontScale="40000" lnSpcReduction="20000"/>
          </a:bodyPr>
          <a:lstStyle/>
          <a:p>
            <a:r>
              <a:rPr lang="ru-RU" sz="4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созданию материально-технических условий:</a:t>
            </a:r>
            <a:endParaRPr lang="ru-RU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административно-хозяйственное совещание с вопросами в повестке дня по созданию материально-технических условий для реализации цели и задач блока «Обучение» годового плана;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подготовка административно-методической информации для административно-методических совещаний;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групповые совещания по реализации планов совершенствования РППС (создание литературных центров в группах) и по выполнению планов создания РППС;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анализ проблем в создании материально-технических условий обеспечивающих реализацию цели и задач блока «Обучение» годового плана ОУ (по фактическому состоянию на начало учебного года) (в плане подготовки к административно-хозяйственному, административно-методическому совещаниям);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анализ результатов работы по созданию и совершенствованию материально-технических условий (в плане подготовки к административно-хозяйственному, административно-методическому совещаниям и к педагогическому совету);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приобретение методических и дидактических материалов, пособий, атрибутов по «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STEAM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технологии»;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приобретение методической и детской познавательной и художественной литературы.</a:t>
            </a:r>
          </a:p>
          <a:p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родителями: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заседание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общесадовского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родительского комитета с вопросами в повестке дня по реализации цели и задач блока «Обучение» годового плана;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общее родительское собрание с вопросом в повестке дня «Деятельность ОУ по ФЭМП у детей разных возрастных групп в 2022-23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уч.г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средствами  «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STEAM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технологии.»; 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групповые родительские собрания с вопросом в повестке дня «Использование «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STEAM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технологии для развития математических способностей у детей дошкольного возраста»; 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анкетирование родителей «Во что играет ваш ребенок»;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приобщение родителей к участию в организационно-педагогических мероприятиях  по блоку «Обучение» годового плана ОУ.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080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funnyart.club/uploads/posts/2022-01/thumbs/1642998957_51-www-funnyart-club-p-fon-dlya-prezentatsii-vkr-krasivo-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92124"/>
            <a:ext cx="11620500" cy="6162675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работа:</a:t>
            </a:r>
            <a:endParaRPr lang="ru-RU" sz="6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плана проведения, циклограмм тематического контроля по теме «Состояние работы по повышению качества работы по математическому развитию детей дошкольного возраста через использование«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STEAM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технологии»;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информационно-аналитической справки по результатам проведения тематического контроля;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положения о смотре-конкурсе смотр-конкурс «Лучший уголок занимательной математики»;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информационно-аналитической справки по результатам проведения смотра-конкурса «Лучший уголок занимательной математики»;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положения и методических рекомендаций проведению математической викторины;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информационно-аналитической справки по результатам проведения математической викторины,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просмотр видеофильма с участием победителей и призеров муниципального конкурса «Разукрасим мир стихами!» (в просмотре участвуют взрослые и дети);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методических рекомендаций по подготовке к участию педагогов в муниципальных конкурсах;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методических рекомендаций по подготовке к участию дошкольников в муниципальных конкурсах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подготовка методических материалов для проведения консультаций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подготовка методических материалов для проведения семинара-практикума 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методической памятки к просмотру и анализу открытых занятий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составление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рекомендаций по результатам проведения открытых занятий с детьми;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плана изучения опытов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работы, 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собеседование с педагогом по разработке опыта работы поданным темам;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выставки методической литературы по математическому развитию детей дошкольного возраста;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подготовка методической информации к проведению административно-методических совещаний;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методической памятки к проведению групповых родительских собраний с вопросом в повестке дня «Особенности ФЭМП у детей дошкольного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через использование </a:t>
            </a:r>
            <a:r>
              <a:rPr lang="en-US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STEAM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технологию»;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подготовка материалов выступления на общем родительском собрании.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471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4121</Words>
  <Application>Microsoft Office PowerPoint</Application>
  <PresentationFormat>Широкоэкранный</PresentationFormat>
  <Paragraphs>296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Информация о ДОУ Муниципальное бюджетное дошкольное образовательное учреждение детский сад № 62 расположено по адресу:  Юр. и факт. адрес: город Тверь, проспект Чайковского, дом 6 корпус 5 телефон/факс (4822) 34-31-20;  e-mail: ds62@detsad.tver.ru  адрес сайта: http:// ds62 detsad.tver.ru </vt:lpstr>
      <vt:lpstr>В 2022 – 2023 учебном  году функционировали 8 возрастных групп. В 2022-23 учебном году контингент воспитанников формировался в соответствии с уставом ДОУ и возрастом детей</vt:lpstr>
      <vt:lpstr>Презентация PowerPoint</vt:lpstr>
      <vt:lpstr>Презентация PowerPoint</vt:lpstr>
      <vt:lpstr>В 2022-2023 уч.г. были поставлены следующие цель и задачи.  1.2. Анализ деятельности по реализации цели и задач блока «Обучение»  Цель: повышение качества работы по формированию математических представлений у детей дошкольного возраста через использование "STEAM" технологии. Задачи. 1. Задача, направленная на создание организационно-педагогических условий. Обеспечить нацеленность организационно-педагогических мероприятий на инициативы и интересы детей дошкольного возраста, воспитанников ДОУ. 2.Задача, направленная на создание кадровых  условий. Повысить уровень профессиональной компетенции педагогов в реализации задач по формированию математических представлений детей через конструктивное сотрудничество и стабилизацию теоретических знаний и практических умений. 3. Задача, направленная на создание методических условий. Обеспечить необходимое методическое сопровождение деятельности педагогов по реализации задач по формированию математических представлений у детей дошкольного возраста через использование "STEAM" технологии 4. Задача, направленная на создание материально-технических  условий. Оснастить центры активности (центры   занимательной математики, мелкой моторики) в возрастных группах, исходя из реальных условий ДОУ и в соответствии с возрастными особенностями детей. 5. Задача, направленная на создание финансовых условий. Обеспечить расходование средств в соответствии с финансово-хозяйственным планом. 6. Задача, направленная на взаимодействие с родителями. Обеспечить максимальное участие родителей в реализации задач по формированию математических представлений у детей дошкольного возраста через использование "STEAM" технологии в образовательном процессе ДОУ и в семье. </vt:lpstr>
      <vt:lpstr>  Реализации намеченной цели и поставленных задач способствовали следующие мероприятия. </vt:lpstr>
      <vt:lpstr>Презентация PowerPoint</vt:lpstr>
      <vt:lpstr>Презентация PowerPoint</vt:lpstr>
      <vt:lpstr>1.3. Анализ деятельности по реализации цели и задач блока «Воспитание» В 2022-23 уч.г. были поставлены следующие цель и задачи. </vt:lpstr>
      <vt:lpstr>Реализации намеченной цели и поставленных задач способствовали следующие мероприятия. </vt:lpstr>
      <vt:lpstr>Презентация PowerPoint</vt:lpstr>
      <vt:lpstr>Презентация PowerPoint</vt:lpstr>
      <vt:lpstr>1.4.Анализ деятельности по реализации цели и задач блока  «Физическое развитие и здоровье»   В 2022-2023 уч.г. были поставлены следующая цель и задачи:   </vt:lpstr>
      <vt:lpstr>  Реализации намеченной цели и поставленных задач способствовали следующие мероприятия. </vt:lpstr>
      <vt:lpstr>Презентация PowerPoint</vt:lpstr>
      <vt:lpstr>Презентация PowerPoint</vt:lpstr>
      <vt:lpstr>  5. Анализ деятельности по наставничеству В 2022-23 уч.г. стояли цель и задачи: </vt:lpstr>
      <vt:lpstr>В соответствии с приоритетными направлениями деятельности управления образования Администрации города Твери, на основании анализа деятельности ДОУ, выявленных проблем и достигнутых результатов деятельности  ДОУ за 2022-23 учебный год коллектив ДОУ определяет следующие цели и задачи на 2023-2024 учебный год. </vt:lpstr>
      <vt:lpstr>Блок «Обучение» Цель: повышение качества работы по развитию звуковой культуры речи детей дошкольного возраста через использование методических рекомендаций Ушаковой О.С.,  Артюховой И.С. в условиях реализации федеральной образовательной программы дошкольного образования</vt:lpstr>
      <vt:lpstr>Блок «Воспитание» Цель: повышение качества работы по формированию ценностного отношения детей дошкольного возраста к труду,  трудолюбию и приобщению их к труду в условиях реализации федеральной образовательной программы дошкольного образования. </vt:lpstr>
      <vt:lpstr>Блок «Физическое развитие и здоровье» Цель: повышение качества работы по обогащению двигательного опыта детей дошкольного возраста через использование методических рекомендаций Пензулаевой Л.И. в условиях реализации федеральной образовательной программы дошкольного образования.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 ДОУ Муниципальное бюджетное дошкольное образовательное учреждение детский сад № 62 расположено по адресу:  Юр. и факт. адрес: город Тверь, проспект Чайковского, дом 6 корпус 5 телефон/факс (4822) 34-31-20;  e-mail: ds62@detsad.tver.ru  адрес сайта: http:// ds62 detsad.tver.ru</dc:title>
  <dc:creator>Жанна</dc:creator>
  <cp:lastModifiedBy>Пользователь Windows</cp:lastModifiedBy>
  <cp:revision>10</cp:revision>
  <dcterms:created xsi:type="dcterms:W3CDTF">2023-09-20T06:58:25Z</dcterms:created>
  <dcterms:modified xsi:type="dcterms:W3CDTF">2023-09-20T12:03:26Z</dcterms:modified>
</cp:coreProperties>
</file>